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 b="def" i="def"/>
      <a:tcStyle>
        <a:tcBdr/>
        <a:fill>
          <a:solidFill>
            <a:srgbClr val="F2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 b="def" i="def"/>
      <a:tcStyle>
        <a:tcBdr/>
        <a:fill>
          <a:solidFill>
            <a:srgbClr val="FAE9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 b="def" i="def"/>
      <a:tcStyle>
        <a:tcBdr/>
        <a:fill>
          <a:solidFill>
            <a:srgbClr val="F7E8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6"/>
          <p:cNvGrpSpPr/>
          <p:nvPr/>
        </p:nvGrpSpPr>
        <p:grpSpPr>
          <a:xfrm>
            <a:off x="-4" y="0"/>
            <a:ext cx="14630404" cy="8229600"/>
            <a:chOff x="-2" y="0"/>
            <a:chExt cx="14630403" cy="8229600"/>
          </a:xfrm>
        </p:grpSpPr>
        <p:sp>
          <p:nvSpPr>
            <p:cNvPr id="22" name="Rectangle 8"/>
            <p:cNvSpPr/>
            <p:nvPr/>
          </p:nvSpPr>
          <p:spPr>
            <a:xfrm>
              <a:off x="-1" y="0"/>
              <a:ext cx="14630402" cy="82296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3" name="Freeform 5"/>
            <p:cNvSpPr/>
            <p:nvPr/>
          </p:nvSpPr>
          <p:spPr>
            <a:xfrm>
              <a:off x="-3" y="1903"/>
              <a:ext cx="14630404" cy="8227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25" name="제목 텍스트"/>
          <p:cNvSpPr txBox="1"/>
          <p:nvPr>
            <p:ph type="title"/>
          </p:nvPr>
        </p:nvSpPr>
        <p:spPr>
          <a:xfrm>
            <a:off x="1385946" y="2519677"/>
            <a:ext cx="10590791" cy="3213182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제목 텍스트</a:t>
            </a:r>
          </a:p>
        </p:txBody>
      </p:sp>
      <p:sp>
        <p:nvSpPr>
          <p:cNvPr id="26" name="본문 첫 번째 줄…"/>
          <p:cNvSpPr txBox="1"/>
          <p:nvPr>
            <p:ph type="body" sz="quarter" idx="1"/>
          </p:nvPr>
        </p:nvSpPr>
        <p:spPr>
          <a:xfrm>
            <a:off x="1385946" y="5732855"/>
            <a:ext cx="10590791" cy="103370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cap="all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cap="all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cap="all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cap="all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" name="Rectangle 10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8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144" name="Rectangle 12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5" name="Oval 16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6" name="Oval 17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7" name="Oval 18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8" name="Oval 19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49" name="Oval 20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50" name="Freeform 5"/>
            <p:cNvSpPr/>
            <p:nvPr/>
          </p:nvSpPr>
          <p:spPr>
            <a:xfrm rot="10371525">
              <a:off x="316520" y="5325924"/>
              <a:ext cx="3959290" cy="5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51" name="Freeform 5"/>
            <p:cNvSpPr/>
            <p:nvPr/>
          </p:nvSpPr>
          <p:spPr>
            <a:xfrm rot="10800000">
              <a:off x="551406" y="385354"/>
              <a:ext cx="13533122" cy="544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52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54" name="제목 텍스트"/>
          <p:cNvSpPr txBox="1"/>
          <p:nvPr>
            <p:ph type="title"/>
          </p:nvPr>
        </p:nvSpPr>
        <p:spPr>
          <a:xfrm>
            <a:off x="1385943" y="5963911"/>
            <a:ext cx="10590794" cy="680088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제목 텍스트</a:t>
            </a:r>
          </a:p>
        </p:txBody>
      </p:sp>
      <p:sp>
        <p:nvSpPr>
          <p:cNvPr id="155" name="Picture Placeholder 2"/>
          <p:cNvSpPr/>
          <p:nvPr>
            <p:ph type="pic" sz="half" idx="21"/>
          </p:nvPr>
        </p:nvSpPr>
        <p:spPr>
          <a:xfrm>
            <a:off x="1385943" y="822960"/>
            <a:ext cx="10590795" cy="411480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본문 첫 번째 줄…"/>
          <p:cNvSpPr txBox="1"/>
          <p:nvPr>
            <p:ph type="body" sz="quarter" idx="1"/>
          </p:nvPr>
        </p:nvSpPr>
        <p:spPr>
          <a:xfrm>
            <a:off x="1385943" y="6643998"/>
            <a:ext cx="10590792" cy="59245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sz="14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sz="14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sz="14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sz="14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7" name="Rectangle 15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6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165" name="Rectangle 10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66" name="Oval 13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67" name="Oval 14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68" name="Oval 15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69" name="Oval 17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70" name="Oval 18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71" name="Freeform 5"/>
            <p:cNvSpPr/>
            <p:nvPr/>
          </p:nvSpPr>
          <p:spPr>
            <a:xfrm rot="21010067">
              <a:off x="10189139" y="3257848"/>
              <a:ext cx="3959291" cy="529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72" name="Freeform 5"/>
            <p:cNvSpPr/>
            <p:nvPr/>
          </p:nvSpPr>
          <p:spPr>
            <a:xfrm>
              <a:off x="546732" y="3361582"/>
              <a:ext cx="13533124" cy="432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2431" y="2370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73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75" name="제목 텍스트"/>
          <p:cNvSpPr txBox="1"/>
          <p:nvPr>
            <p:ph type="title"/>
          </p:nvPr>
        </p:nvSpPr>
        <p:spPr>
          <a:xfrm>
            <a:off x="1378558" y="1276100"/>
            <a:ext cx="10598179" cy="164758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176" name="본문 첫 번째 줄…"/>
          <p:cNvSpPr txBox="1"/>
          <p:nvPr>
            <p:ph type="body" sz="half" idx="1"/>
          </p:nvPr>
        </p:nvSpPr>
        <p:spPr>
          <a:xfrm>
            <a:off x="1385943" y="4251959"/>
            <a:ext cx="10590794" cy="297180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7" name="Rectangle 12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7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2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185" name="Rectangle 16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86" name="Oval 19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87" name="Oval 21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88" name="Oval 22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89" name="Oval 23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90" name="Oval 24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91" name="Freeform 5"/>
            <p:cNvSpPr/>
            <p:nvPr/>
          </p:nvSpPr>
          <p:spPr>
            <a:xfrm rot="21010067">
              <a:off x="10189139" y="5022140"/>
              <a:ext cx="3959291" cy="5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92" name="Freeform 5"/>
            <p:cNvSpPr/>
            <p:nvPr/>
          </p:nvSpPr>
          <p:spPr>
            <a:xfrm>
              <a:off x="546732" y="5090161"/>
              <a:ext cx="13533124" cy="280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93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95" name="TextBox 15"/>
          <p:cNvSpPr txBox="1"/>
          <p:nvPr/>
        </p:nvSpPr>
        <p:spPr>
          <a:xfrm>
            <a:off x="1103599" y="728802"/>
            <a:ext cx="870855" cy="172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15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96" name="TextBox 12"/>
          <p:cNvSpPr txBox="1"/>
          <p:nvPr/>
        </p:nvSpPr>
        <p:spPr>
          <a:xfrm>
            <a:off x="11907069" y="3136544"/>
            <a:ext cx="691878" cy="172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115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97" name="제목 텍스트"/>
          <p:cNvSpPr txBox="1"/>
          <p:nvPr>
            <p:ph type="title"/>
          </p:nvPr>
        </p:nvSpPr>
        <p:spPr>
          <a:xfrm>
            <a:off x="1898254" y="1178561"/>
            <a:ext cx="10144688" cy="3235958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198" name="본문 첫 번째 줄…"/>
          <p:cNvSpPr txBox="1"/>
          <p:nvPr>
            <p:ph type="body" sz="quarter" idx="1"/>
          </p:nvPr>
        </p:nvSpPr>
        <p:spPr>
          <a:xfrm>
            <a:off x="2335134" y="4414518"/>
            <a:ext cx="9277465" cy="41061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cap="small" sz="16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cap="small" sz="16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cap="small" sz="16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cap="small" sz="16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cap="small" sz="16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9" name="Text Placeholder 3"/>
          <p:cNvSpPr/>
          <p:nvPr>
            <p:ph type="body" sz="quarter" idx="21"/>
          </p:nvPr>
        </p:nvSpPr>
        <p:spPr>
          <a:xfrm>
            <a:off x="1385945" y="6035040"/>
            <a:ext cx="11093878" cy="119743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200" name="Rectangle 18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8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208" name="Rectangle 10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09" name="Oval 14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0" name="Oval 15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1" name="Oval 16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2" name="Oval 17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3" name="Oval 18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4" name="Freeform 5"/>
            <p:cNvSpPr/>
            <p:nvPr/>
          </p:nvSpPr>
          <p:spPr>
            <a:xfrm rot="21010067">
              <a:off x="10189139" y="5032299"/>
              <a:ext cx="3959291" cy="529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5" name="Freeform 5"/>
            <p:cNvSpPr/>
            <p:nvPr/>
          </p:nvSpPr>
          <p:spPr>
            <a:xfrm>
              <a:off x="546732" y="5090161"/>
              <a:ext cx="13533124" cy="280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216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218" name="제목 텍스트"/>
          <p:cNvSpPr txBox="1"/>
          <p:nvPr>
            <p:ph type="title"/>
          </p:nvPr>
        </p:nvSpPr>
        <p:spPr>
          <a:xfrm>
            <a:off x="1385943" y="2844800"/>
            <a:ext cx="10590795" cy="2187019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219" name="본문 첫 번째 줄…"/>
          <p:cNvSpPr txBox="1"/>
          <p:nvPr>
            <p:ph type="body" sz="quarter" idx="1"/>
          </p:nvPr>
        </p:nvSpPr>
        <p:spPr>
          <a:xfrm>
            <a:off x="1385943" y="6029959"/>
            <a:ext cx="10590794" cy="103248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4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sz="24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sz="24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sz="24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sz="24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0" name="Rectangle 13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2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제목 텍스트"/>
          <p:cNvSpPr txBox="1"/>
          <p:nvPr>
            <p:ph type="title"/>
          </p:nvPr>
        </p:nvSpPr>
        <p:spPr>
          <a:xfrm>
            <a:off x="1385943" y="1168402"/>
            <a:ext cx="10590794" cy="848359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29" name="본문 첫 번째 줄…"/>
          <p:cNvSpPr txBox="1"/>
          <p:nvPr>
            <p:ph type="body" sz="quarter" idx="1"/>
          </p:nvPr>
        </p:nvSpPr>
        <p:spPr>
          <a:xfrm>
            <a:off x="1385943" y="3124201"/>
            <a:ext cx="3770257" cy="691516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0" name="Text Placeholder 3"/>
          <p:cNvSpPr/>
          <p:nvPr>
            <p:ph type="body" sz="quarter" idx="21"/>
          </p:nvPr>
        </p:nvSpPr>
        <p:spPr>
          <a:xfrm>
            <a:off x="1385943" y="3815717"/>
            <a:ext cx="3770258" cy="341675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Text Placeholder 4"/>
          <p:cNvSpPr/>
          <p:nvPr>
            <p:ph type="body" sz="quarter" idx="22"/>
          </p:nvPr>
        </p:nvSpPr>
        <p:spPr>
          <a:xfrm>
            <a:off x="5415264" y="3124200"/>
            <a:ext cx="3776413" cy="6915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32" name="Text Placeholder 3"/>
          <p:cNvSpPr/>
          <p:nvPr>
            <p:ph type="body" sz="quarter" idx="23"/>
          </p:nvPr>
        </p:nvSpPr>
        <p:spPr>
          <a:xfrm>
            <a:off x="5415264" y="3815715"/>
            <a:ext cx="3776413" cy="341675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Text Placeholder 4"/>
          <p:cNvSpPr/>
          <p:nvPr>
            <p:ph type="body" sz="quarter" idx="24"/>
          </p:nvPr>
        </p:nvSpPr>
        <p:spPr>
          <a:xfrm>
            <a:off x="9465760" y="3124200"/>
            <a:ext cx="3774878" cy="69151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34" name="Text Placeholder 3"/>
          <p:cNvSpPr/>
          <p:nvPr>
            <p:ph type="body" sz="quarter" idx="25"/>
          </p:nvPr>
        </p:nvSpPr>
        <p:spPr>
          <a:xfrm>
            <a:off x="9465995" y="3815715"/>
            <a:ext cx="3774643" cy="341675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traight Connector 16"/>
          <p:cNvSpPr/>
          <p:nvPr/>
        </p:nvSpPr>
        <p:spPr>
          <a:xfrm flipH="1">
            <a:off x="5284765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6" name="Straight Connector 17"/>
          <p:cNvSpPr/>
          <p:nvPr/>
        </p:nvSpPr>
        <p:spPr>
          <a:xfrm flipH="1">
            <a:off x="9326880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제목 텍스트"/>
          <p:cNvSpPr txBox="1"/>
          <p:nvPr>
            <p:ph type="title"/>
          </p:nvPr>
        </p:nvSpPr>
        <p:spPr>
          <a:xfrm>
            <a:off x="1385943" y="1168402"/>
            <a:ext cx="10590794" cy="848359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45" name="본문 첫 번째 줄…"/>
          <p:cNvSpPr txBox="1"/>
          <p:nvPr>
            <p:ph type="body" sz="quarter" idx="1"/>
          </p:nvPr>
        </p:nvSpPr>
        <p:spPr>
          <a:xfrm>
            <a:off x="1385943" y="5439412"/>
            <a:ext cx="3660530" cy="691516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sz="28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6" name="Picture Placeholder 2"/>
          <p:cNvSpPr/>
          <p:nvPr>
            <p:ph type="pic" sz="quarter" idx="21"/>
          </p:nvPr>
        </p:nvSpPr>
        <p:spPr>
          <a:xfrm>
            <a:off x="1601463" y="3124200"/>
            <a:ext cx="3229493" cy="19098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7" name="Text Placeholder 3"/>
          <p:cNvSpPr/>
          <p:nvPr>
            <p:ph type="body" sz="quarter" idx="22"/>
          </p:nvPr>
        </p:nvSpPr>
        <p:spPr>
          <a:xfrm>
            <a:off x="1385943" y="6130926"/>
            <a:ext cx="3660530" cy="110154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Text Placeholder 4"/>
          <p:cNvSpPr/>
          <p:nvPr>
            <p:ph type="body" sz="quarter" idx="23"/>
          </p:nvPr>
        </p:nvSpPr>
        <p:spPr>
          <a:xfrm>
            <a:off x="5482637" y="5439412"/>
            <a:ext cx="3660529" cy="691518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49" name="Picture Placeholder 2"/>
          <p:cNvSpPr/>
          <p:nvPr>
            <p:ph type="pic" sz="quarter" idx="24"/>
          </p:nvPr>
        </p:nvSpPr>
        <p:spPr>
          <a:xfrm>
            <a:off x="5698154" y="3124200"/>
            <a:ext cx="3229494" cy="19098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Text Placeholder 3"/>
          <p:cNvSpPr/>
          <p:nvPr>
            <p:ph type="body" sz="quarter" idx="25"/>
          </p:nvPr>
        </p:nvSpPr>
        <p:spPr>
          <a:xfrm>
            <a:off x="5484205" y="6130926"/>
            <a:ext cx="3660529" cy="110154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Text Placeholder 4"/>
          <p:cNvSpPr/>
          <p:nvPr>
            <p:ph type="body" sz="quarter" idx="26"/>
          </p:nvPr>
        </p:nvSpPr>
        <p:spPr>
          <a:xfrm>
            <a:off x="9579330" y="5439414"/>
            <a:ext cx="3661315" cy="69151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52" name="Picture Placeholder 2"/>
          <p:cNvSpPr/>
          <p:nvPr>
            <p:ph type="pic" sz="quarter" idx="27"/>
          </p:nvPr>
        </p:nvSpPr>
        <p:spPr>
          <a:xfrm>
            <a:off x="9795636" y="3124200"/>
            <a:ext cx="3229493" cy="1909811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3" name="Text Placeholder 3"/>
          <p:cNvSpPr/>
          <p:nvPr>
            <p:ph type="body" sz="quarter" idx="28"/>
          </p:nvPr>
        </p:nvSpPr>
        <p:spPr>
          <a:xfrm>
            <a:off x="9579330" y="6130925"/>
            <a:ext cx="3661315" cy="11015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traight Connector 42"/>
          <p:cNvSpPr/>
          <p:nvPr/>
        </p:nvSpPr>
        <p:spPr>
          <a:xfrm flipH="1">
            <a:off x="5286997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Straight Connector 43"/>
          <p:cNvSpPr/>
          <p:nvPr/>
        </p:nvSpPr>
        <p:spPr>
          <a:xfrm flipH="1">
            <a:off x="9357361" y="3083560"/>
            <a:ext cx="1" cy="41909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슬라이드 번호"/>
          <p:cNvSpPr txBox="1"/>
          <p:nvPr>
            <p:ph type="sldNum" sz="quarter" idx="2"/>
          </p:nvPr>
        </p:nvSpPr>
        <p:spPr>
          <a:xfrm>
            <a:off x="10200785" y="7028181"/>
            <a:ext cx="568669" cy="5994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6" name="본문 첫 번째 줄…"/>
          <p:cNvSpPr txBox="1"/>
          <p:nvPr>
            <p:ph type="body" sz="half" idx="1"/>
          </p:nvPr>
        </p:nvSpPr>
        <p:spPr>
          <a:xfrm>
            <a:off x="1385943" y="3124200"/>
            <a:ext cx="10590794" cy="409956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7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44" name="Rectangle 13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5" name="Oval 16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6" name="Oval 17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7" name="Oval 18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8" name="Oval 19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9" name="Oval 20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50" name="Rectangle 9"/>
            <p:cNvSpPr/>
            <p:nvPr/>
          </p:nvSpPr>
          <p:spPr>
            <a:xfrm>
              <a:off x="8747759" y="482598"/>
              <a:ext cx="5374641" cy="7264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51" name="Freeform 5"/>
            <p:cNvSpPr/>
            <p:nvPr/>
          </p:nvSpPr>
          <p:spPr>
            <a:xfrm rot="16200000">
              <a:off x="4544691" y="3362065"/>
              <a:ext cx="7264407" cy="1505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52" name="Freeform 5"/>
            <p:cNvSpPr/>
            <p:nvPr/>
          </p:nvSpPr>
          <p:spPr>
            <a:xfrm rot="15922489">
              <a:off x="5638011" y="2191304"/>
              <a:ext cx="3959292" cy="5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53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55" name="제목 텍스트"/>
          <p:cNvSpPr txBox="1"/>
          <p:nvPr>
            <p:ph type="title"/>
          </p:nvPr>
        </p:nvSpPr>
        <p:spPr>
          <a:xfrm>
            <a:off x="1385943" y="3213174"/>
            <a:ext cx="5221234" cy="2740589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56" name="본문 첫 번째 줄…"/>
          <p:cNvSpPr txBox="1"/>
          <p:nvPr>
            <p:ph type="body" sz="quarter" idx="1"/>
          </p:nvPr>
        </p:nvSpPr>
        <p:spPr>
          <a:xfrm>
            <a:off x="8274670" y="3213173"/>
            <a:ext cx="4509056" cy="2740589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 cap="all" sz="24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cap="all" sz="24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cap="all" sz="24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cap="all" sz="24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cap="all" sz="24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Rectangle 15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6" name="본문 첫 번째 줄…"/>
          <p:cNvSpPr txBox="1"/>
          <p:nvPr>
            <p:ph type="body" sz="quarter" idx="1"/>
          </p:nvPr>
        </p:nvSpPr>
        <p:spPr>
          <a:xfrm>
            <a:off x="1385943" y="3124200"/>
            <a:ext cx="5790193" cy="40995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5" name="본문 첫 번째 줄…"/>
          <p:cNvSpPr txBox="1"/>
          <p:nvPr>
            <p:ph type="body" sz="quarter" idx="1"/>
          </p:nvPr>
        </p:nvSpPr>
        <p:spPr>
          <a:xfrm>
            <a:off x="1385946" y="3124200"/>
            <a:ext cx="5790189" cy="69151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ClrTx/>
              <a:buSzTx/>
              <a:buFontTx/>
              <a:buNone/>
              <a:defRPr sz="2800">
                <a:solidFill>
                  <a:schemeClr val="accent1"/>
                </a:solidFill>
              </a:defRPr>
            </a:lvl2pPr>
            <a:lvl3pPr marL="0" indent="0">
              <a:buClrTx/>
              <a:buSzTx/>
              <a:buFontTx/>
              <a:buNone/>
              <a:defRPr sz="2800">
                <a:solidFill>
                  <a:schemeClr val="accent1"/>
                </a:solidFill>
              </a:defRPr>
            </a:lvl3pPr>
            <a:lvl4pPr marL="0" indent="0">
              <a:buClrTx/>
              <a:buSzTx/>
              <a:buFontTx/>
              <a:buNone/>
              <a:defRPr sz="2800">
                <a:solidFill>
                  <a:schemeClr val="accent1"/>
                </a:solidFill>
              </a:defRPr>
            </a:lvl4pPr>
            <a:lvl5pPr marL="0" indent="0">
              <a:buClrTx/>
              <a:buSzTx/>
              <a:buFontTx/>
              <a:buNone/>
              <a:defRPr sz="2800">
                <a:solidFill>
                  <a:schemeClr val="accent1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Text Placeholder 4"/>
          <p:cNvSpPr/>
          <p:nvPr>
            <p:ph type="body" sz="quarter" idx="21"/>
          </p:nvPr>
        </p:nvSpPr>
        <p:spPr>
          <a:xfrm>
            <a:off x="7450455" y="3124200"/>
            <a:ext cx="5790193" cy="6915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8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100" name="Rectangle 13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1" name="Oval 16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2" name="Oval 18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3" name="Oval 19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4" name="Oval 20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5" name="Oval 21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6" name="Rectangle 10"/>
            <p:cNvSpPr/>
            <p:nvPr/>
          </p:nvSpPr>
          <p:spPr>
            <a:xfrm>
              <a:off x="6856093" y="482598"/>
              <a:ext cx="7266307" cy="7264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7" name="Freeform 5"/>
            <p:cNvSpPr/>
            <p:nvPr/>
          </p:nvSpPr>
          <p:spPr>
            <a:xfrm rot="15922489">
              <a:off x="3768571" y="2191304"/>
              <a:ext cx="3959290" cy="5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8" name="Freeform 5"/>
            <p:cNvSpPr/>
            <p:nvPr/>
          </p:nvSpPr>
          <p:spPr>
            <a:xfrm rot="16200000">
              <a:off x="2675251" y="3362065"/>
              <a:ext cx="7264406" cy="1505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9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11" name="제목 텍스트"/>
          <p:cNvSpPr txBox="1"/>
          <p:nvPr>
            <p:ph type="title"/>
          </p:nvPr>
        </p:nvSpPr>
        <p:spPr>
          <a:xfrm>
            <a:off x="1385946" y="1554480"/>
            <a:ext cx="3351792" cy="192024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제목 텍스트</a:t>
            </a:r>
          </a:p>
        </p:txBody>
      </p:sp>
      <p:sp>
        <p:nvSpPr>
          <p:cNvPr id="112" name="본문 첫 번째 줄…"/>
          <p:cNvSpPr txBox="1"/>
          <p:nvPr>
            <p:ph type="body" sz="half" idx="1"/>
          </p:nvPr>
        </p:nvSpPr>
        <p:spPr>
          <a:xfrm>
            <a:off x="6937375" y="1737360"/>
            <a:ext cx="6228080" cy="5486402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3" name="Text Placeholder 3"/>
          <p:cNvSpPr/>
          <p:nvPr>
            <p:ph type="body" sz="quarter" idx="21"/>
          </p:nvPr>
        </p:nvSpPr>
        <p:spPr>
          <a:xfrm>
            <a:off x="1385943" y="3755137"/>
            <a:ext cx="3351793" cy="347471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Rectangle 15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8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122" name="Rectangle 13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3" name="Oval 16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4" name="Oval 17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5" name="Oval 18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6" name="Oval 19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7" name="Oval 20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8" name="Rectangle 10"/>
            <p:cNvSpPr/>
            <p:nvPr/>
          </p:nvSpPr>
          <p:spPr>
            <a:xfrm>
              <a:off x="7406638" y="482598"/>
              <a:ext cx="6715761" cy="7264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29" name="Freeform 5"/>
            <p:cNvSpPr/>
            <p:nvPr/>
          </p:nvSpPr>
          <p:spPr>
            <a:xfrm rot="15922489">
              <a:off x="5044302" y="2191304"/>
              <a:ext cx="3959290" cy="5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30" name="Freeform 5"/>
            <p:cNvSpPr/>
            <p:nvPr/>
          </p:nvSpPr>
          <p:spPr>
            <a:xfrm rot="16200000">
              <a:off x="3954517" y="3362065"/>
              <a:ext cx="7264407" cy="1505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31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33" name="제목 텍스트"/>
          <p:cNvSpPr txBox="1"/>
          <p:nvPr>
            <p:ph type="title"/>
          </p:nvPr>
        </p:nvSpPr>
        <p:spPr>
          <a:xfrm>
            <a:off x="1385946" y="2032000"/>
            <a:ext cx="4638162" cy="20828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34" name="Picture Placeholder 2"/>
          <p:cNvSpPr/>
          <p:nvPr>
            <p:ph type="pic" sz="quarter" idx="21"/>
          </p:nvPr>
        </p:nvSpPr>
        <p:spPr>
          <a:xfrm>
            <a:off x="7857442" y="1371600"/>
            <a:ext cx="3872633" cy="54864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본문 첫 번째 줄…"/>
          <p:cNvSpPr txBox="1"/>
          <p:nvPr>
            <p:ph type="body" sz="quarter" idx="1"/>
          </p:nvPr>
        </p:nvSpPr>
        <p:spPr>
          <a:xfrm>
            <a:off x="1385943" y="4389120"/>
            <a:ext cx="4631058" cy="16459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>
                <a:solidFill>
                  <a:srgbClr val="EF53A5"/>
                </a:solidFill>
              </a:defRPr>
            </a:lvl1pPr>
            <a:lvl2pPr marL="0" indent="0">
              <a:buClrTx/>
              <a:buSzTx/>
              <a:buFontTx/>
              <a:buNone/>
              <a:defRPr sz="1600">
                <a:solidFill>
                  <a:srgbClr val="EF53A5"/>
                </a:solidFill>
              </a:defRPr>
            </a:lvl2pPr>
            <a:lvl3pPr marL="0" indent="0">
              <a:buClrTx/>
              <a:buSzTx/>
              <a:buFontTx/>
              <a:buNone/>
              <a:defRPr sz="1600">
                <a:solidFill>
                  <a:srgbClr val="EF53A5"/>
                </a:solidFill>
              </a:defRPr>
            </a:lvl3pPr>
            <a:lvl4pPr marL="0" indent="0">
              <a:buClrTx/>
              <a:buSzTx/>
              <a:buFontTx/>
              <a:buNone/>
              <a:defRPr sz="1600">
                <a:solidFill>
                  <a:srgbClr val="EF53A5"/>
                </a:solidFill>
              </a:defRPr>
            </a:lvl4pPr>
            <a:lvl5pPr marL="0" indent="0">
              <a:buClrTx/>
              <a:buSzTx/>
              <a:buFontTx/>
              <a:buNone/>
              <a:defRPr sz="1600">
                <a:solidFill>
                  <a:srgbClr val="EF53A5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6" name="Rectangle 15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/>
          <p:nvPr/>
        </p:nvGrpSpPr>
        <p:grpSpPr>
          <a:xfrm>
            <a:off x="-4" y="0"/>
            <a:ext cx="14630404" cy="8229603"/>
            <a:chOff x="-2" y="0"/>
            <a:chExt cx="14630403" cy="8229602"/>
          </a:xfrm>
        </p:grpSpPr>
        <p:sp>
          <p:nvSpPr>
            <p:cNvPr id="2" name="Rectangle 6"/>
            <p:cNvSpPr/>
            <p:nvPr/>
          </p:nvSpPr>
          <p:spPr>
            <a:xfrm>
              <a:off x="-1" y="0"/>
              <a:ext cx="14630402" cy="8229601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3" name="Oval 12"/>
            <p:cNvSpPr/>
            <p:nvPr/>
          </p:nvSpPr>
          <p:spPr>
            <a:xfrm>
              <a:off x="-2" y="3200400"/>
              <a:ext cx="5029202" cy="5029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" name="Oval 14"/>
            <p:cNvSpPr/>
            <p:nvPr/>
          </p:nvSpPr>
          <p:spPr>
            <a:xfrm>
              <a:off x="-3" y="3474720"/>
              <a:ext cx="2834644" cy="283464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5" name="Oval 17"/>
            <p:cNvSpPr/>
            <p:nvPr/>
          </p:nvSpPr>
          <p:spPr>
            <a:xfrm>
              <a:off x="10330814" y="7040880"/>
              <a:ext cx="1188723" cy="118872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6" name="Oval 15"/>
            <p:cNvSpPr/>
            <p:nvPr/>
          </p:nvSpPr>
          <p:spPr>
            <a:xfrm>
              <a:off x="10330814" y="2011680"/>
              <a:ext cx="3383283" cy="3383282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7" name="Oval 16"/>
            <p:cNvSpPr/>
            <p:nvPr/>
          </p:nvSpPr>
          <p:spPr>
            <a:xfrm>
              <a:off x="9599293" y="10155"/>
              <a:ext cx="1920244" cy="19202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8" name="Freeform 5"/>
            <p:cNvSpPr/>
            <p:nvPr/>
          </p:nvSpPr>
          <p:spPr>
            <a:xfrm rot="21010067">
              <a:off x="10189139" y="2157020"/>
              <a:ext cx="3959291" cy="52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9" name="Freeform 5"/>
            <p:cNvSpPr/>
            <p:nvPr/>
          </p:nvSpPr>
          <p:spPr>
            <a:xfrm>
              <a:off x="551405" y="2239686"/>
              <a:ext cx="13533124" cy="5440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0" name="Freeform 5"/>
            <p:cNvSpPr/>
            <p:nvPr/>
          </p:nvSpPr>
          <p:spPr>
            <a:xfrm>
              <a:off x="-3" y="1903"/>
              <a:ext cx="14630404" cy="82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</p:grpSp>
      <p:sp>
        <p:nvSpPr>
          <p:cNvPr id="12" name="Rectangle 20"/>
          <p:cNvSpPr/>
          <p:nvPr/>
        </p:nvSpPr>
        <p:spPr>
          <a:xfrm>
            <a:off x="12525374" y="0"/>
            <a:ext cx="822962" cy="137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1385943" y="1168402"/>
            <a:ext cx="10513699" cy="848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12641634" y="676662"/>
            <a:ext cx="568669" cy="599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5486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11480" marR="0" indent="-411480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927633" marR="0" indent="-378994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457325" marR="0" indent="-360044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2057400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606038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3154679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703318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4251959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800600" marR="0" indent="-411479" algn="l" defTabSz="54864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Century Gothic"/>
        <a:buChar char="u"/>
        <a:tabLst/>
        <a:defRPr b="0" baseline="0" cap="none" i="0" spc="0" strike="noStrike" sz="2100" u="none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grpSp>
        <p:nvGrpSpPr>
          <p:cNvPr id="276" name="이미지 갤러리"/>
          <p:cNvGrpSpPr/>
          <p:nvPr/>
        </p:nvGrpSpPr>
        <p:grpSpPr>
          <a:xfrm>
            <a:off x="-5615" y="2525"/>
            <a:ext cx="14509543" cy="8743741"/>
            <a:chOff x="0" y="0"/>
            <a:chExt cx="14509542" cy="8743740"/>
          </a:xfrm>
        </p:grpSpPr>
        <p:pic>
          <p:nvPicPr>
            <p:cNvPr id="274" name="Income Prediction Hackathon (1).png" descr="Income Prediction Hackathon (1)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368" r="0" b="2367"/>
            <a:stretch>
              <a:fillRect/>
            </a:stretch>
          </p:blipFill>
          <p:spPr>
            <a:xfrm>
              <a:off x="-1" y="0"/>
              <a:ext cx="14509543" cy="8235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설명"/>
            <p:cNvSpPr txBox="1"/>
            <p:nvPr/>
          </p:nvSpPr>
          <p:spPr>
            <a:xfrm>
              <a:off x="-1" y="8311940"/>
              <a:ext cx="1450954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47" name="Text 2"/>
          <p:cNvSpPr txBox="1"/>
          <p:nvPr/>
        </p:nvSpPr>
        <p:spPr>
          <a:xfrm>
            <a:off x="2083712" y="1570196"/>
            <a:ext cx="4186600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48" name="Text 3"/>
          <p:cNvSpPr txBox="1"/>
          <p:nvPr/>
        </p:nvSpPr>
        <p:spPr>
          <a:xfrm>
            <a:off x="2083711" y="2797730"/>
            <a:ext cx="3066102" cy="516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ID는 관련성이 없으니 제거</a:t>
            </a:r>
          </a:p>
        </p:txBody>
      </p:sp>
      <p:sp>
        <p:nvSpPr>
          <p:cNvPr id="349" name="Text 4"/>
          <p:cNvSpPr txBox="1"/>
          <p:nvPr/>
        </p:nvSpPr>
        <p:spPr>
          <a:xfrm>
            <a:off x="5790843" y="2797730"/>
            <a:ext cx="2510078" cy="516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Gender를 라벨링</a:t>
            </a:r>
          </a:p>
        </p:txBody>
      </p:sp>
      <p:sp>
        <p:nvSpPr>
          <p:cNvPr id="350" name="Text 5"/>
          <p:cNvSpPr txBox="1"/>
          <p:nvPr/>
        </p:nvSpPr>
        <p:spPr>
          <a:xfrm>
            <a:off x="8941950" y="2797730"/>
            <a:ext cx="3619740" cy="181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'Gains', 'Losses', 'Dividends', 'Household_Status', ‘Income_Status' 제거</a:t>
            </a:r>
          </a:p>
        </p:txBody>
      </p:sp>
      <p:pic>
        <p:nvPicPr>
          <p:cNvPr id="35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6183" y="4908422"/>
            <a:ext cx="6096275" cy="452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3599" y="5556122"/>
            <a:ext cx="9564565" cy="592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2711" y="6343142"/>
            <a:ext cx="10284979" cy="932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5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57" name="Text 2"/>
          <p:cNvSpPr txBox="1"/>
          <p:nvPr/>
        </p:nvSpPr>
        <p:spPr>
          <a:xfrm>
            <a:off x="2083712" y="1509475"/>
            <a:ext cx="4186600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58" name="Text 3"/>
          <p:cNvSpPr txBox="1"/>
          <p:nvPr/>
        </p:nvSpPr>
        <p:spPr>
          <a:xfrm>
            <a:off x="2083711" y="2759274"/>
            <a:ext cx="3583189" cy="89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범주형 데이터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One-Hot Encoding</a:t>
            </a:r>
          </a:p>
        </p:txBody>
      </p:sp>
      <p:pic>
        <p:nvPicPr>
          <p:cNvPr id="35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4324270"/>
            <a:ext cx="4278041" cy="160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7196" y="2531049"/>
            <a:ext cx="6337699" cy="368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6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64" name="Text 2"/>
          <p:cNvSpPr txBox="1"/>
          <p:nvPr/>
        </p:nvSpPr>
        <p:spPr>
          <a:xfrm>
            <a:off x="2172800" y="1423211"/>
            <a:ext cx="4616183" cy="78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300"/>
              </a:lnSpc>
              <a:defRPr b="1" sz="42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 학습</a:t>
            </a:r>
          </a:p>
        </p:txBody>
      </p:sp>
      <p:sp>
        <p:nvSpPr>
          <p:cNvPr id="365" name="Text 4"/>
          <p:cNvSpPr txBox="1"/>
          <p:nvPr/>
        </p:nvSpPr>
        <p:spPr>
          <a:xfrm>
            <a:off x="2186273" y="2626558"/>
            <a:ext cx="3477998" cy="50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3100"/>
              </a:lnSpc>
              <a:defRPr b="1" sz="25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모델 이용을 위한 기본 세팅</a:t>
            </a:r>
          </a:p>
        </p:txBody>
      </p:sp>
      <p:pic>
        <p:nvPicPr>
          <p:cNvPr id="36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5742" y="1433758"/>
            <a:ext cx="4956252" cy="2420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4441" y="4406622"/>
            <a:ext cx="10241520" cy="3229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7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71" name="Text 2"/>
          <p:cNvSpPr txBox="1"/>
          <p:nvPr/>
        </p:nvSpPr>
        <p:spPr>
          <a:xfrm>
            <a:off x="2083713" y="1521975"/>
            <a:ext cx="4723611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 학습</a:t>
            </a:r>
          </a:p>
        </p:txBody>
      </p:sp>
      <p:sp>
        <p:nvSpPr>
          <p:cNvPr id="372" name="Text 3"/>
          <p:cNvSpPr txBox="1"/>
          <p:nvPr/>
        </p:nvSpPr>
        <p:spPr>
          <a:xfrm>
            <a:off x="2083713" y="2549605"/>
            <a:ext cx="7358794" cy="51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Random Search를 통한 Hyperparameter Tuning</a:t>
            </a:r>
          </a:p>
        </p:txBody>
      </p:sp>
      <p:pic>
        <p:nvPicPr>
          <p:cNvPr id="37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4104561"/>
            <a:ext cx="6554869" cy="2353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7215" y="3549253"/>
            <a:ext cx="3452695" cy="2693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7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78" name="Text 2"/>
          <p:cNvSpPr txBox="1"/>
          <p:nvPr/>
        </p:nvSpPr>
        <p:spPr>
          <a:xfrm>
            <a:off x="2083712" y="1523881"/>
            <a:ext cx="4658976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테스트 데이터 전처리</a:t>
            </a:r>
          </a:p>
        </p:txBody>
      </p:sp>
      <p:pic>
        <p:nvPicPr>
          <p:cNvPr id="37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2801422"/>
            <a:ext cx="7110294" cy="3468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2045" y="2801422"/>
            <a:ext cx="2897864" cy="3099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8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84" name="Text 2"/>
          <p:cNvSpPr txBox="1"/>
          <p:nvPr/>
        </p:nvSpPr>
        <p:spPr>
          <a:xfrm>
            <a:off x="2083712" y="2409231"/>
            <a:ext cx="4658976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테스트 데이터 전처리</a:t>
            </a:r>
          </a:p>
        </p:txBody>
      </p:sp>
      <p:sp>
        <p:nvSpPr>
          <p:cNvPr id="385" name="Text 3"/>
          <p:cNvSpPr txBox="1"/>
          <p:nvPr/>
        </p:nvSpPr>
        <p:spPr>
          <a:xfrm>
            <a:off x="2083711" y="3659028"/>
            <a:ext cx="3694153" cy="1734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실제 제출용 데이터의 행을 제거할 수 없으므로 Income이 0이 되기로 판정한 행번호 목록을 작성</a:t>
            </a:r>
          </a:p>
        </p:txBody>
      </p:sp>
      <p:pic>
        <p:nvPicPr>
          <p:cNvPr id="38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178" y="3724869"/>
            <a:ext cx="6226732" cy="1328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0" name="Text 2"/>
          <p:cNvSpPr txBox="1"/>
          <p:nvPr/>
        </p:nvSpPr>
        <p:spPr>
          <a:xfrm>
            <a:off x="2083712" y="1510785"/>
            <a:ext cx="4658976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테스트 데이터 전처리</a:t>
            </a:r>
          </a:p>
        </p:txBody>
      </p:sp>
      <p:sp>
        <p:nvSpPr>
          <p:cNvPr id="391" name="Text 3"/>
          <p:cNvSpPr txBox="1"/>
          <p:nvPr/>
        </p:nvSpPr>
        <p:spPr>
          <a:xfrm>
            <a:off x="2083711" y="2760584"/>
            <a:ext cx="5247564" cy="2141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(문제) One-Hot Encoding 이후 데이터의 형식이 다름 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(해결) 테스트 데이터를 모델 학습 시의 데이터의 형식에 맞추는 코드 작성</a:t>
            </a:r>
          </a:p>
        </p:txBody>
      </p:sp>
      <p:pic>
        <p:nvPicPr>
          <p:cNvPr id="39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6075" y="1468901"/>
            <a:ext cx="7064827" cy="4724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96" name="Text 2"/>
          <p:cNvSpPr txBox="1"/>
          <p:nvPr/>
        </p:nvSpPr>
        <p:spPr>
          <a:xfrm>
            <a:off x="2083711" y="687942"/>
            <a:ext cx="6946698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모델을 이용한 예측</a:t>
            </a:r>
          </a:p>
        </p:txBody>
      </p:sp>
      <p:sp>
        <p:nvSpPr>
          <p:cNvPr id="397" name="Text 3"/>
          <p:cNvSpPr txBox="1"/>
          <p:nvPr/>
        </p:nvSpPr>
        <p:spPr>
          <a:xfrm>
            <a:off x="2083712" y="1937741"/>
            <a:ext cx="6024326" cy="214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모델을 이용해 Income을 산출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(예외 처리)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1. Income이 0으로 판정된 행</a:t>
            </a:r>
          </a:p>
          <a:p>
            <a: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2. Income이 음수로 예측된 행</a:t>
            </a:r>
          </a:p>
        </p:txBody>
      </p:sp>
      <p:pic>
        <p:nvPicPr>
          <p:cNvPr id="398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5338047"/>
            <a:ext cx="8283059" cy="2203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2" name="Text 2"/>
          <p:cNvSpPr txBox="1"/>
          <p:nvPr/>
        </p:nvSpPr>
        <p:spPr>
          <a:xfrm>
            <a:off x="2083711" y="1594486"/>
            <a:ext cx="6946698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LightGBM 모델을 이용한 예측</a:t>
            </a:r>
          </a:p>
        </p:txBody>
      </p:sp>
      <p:sp>
        <p:nvSpPr>
          <p:cNvPr id="403" name="Text 3"/>
          <p:cNvSpPr txBox="1"/>
          <p:nvPr/>
        </p:nvSpPr>
        <p:spPr>
          <a:xfrm>
            <a:off x="2083712" y="2844283"/>
            <a:ext cx="2585117" cy="657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300"/>
              </a:lnSpc>
              <a:defRPr b="1" sz="34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제출 파일 산출</a:t>
            </a:r>
          </a:p>
        </p:txBody>
      </p:sp>
      <p:pic>
        <p:nvPicPr>
          <p:cNvPr id="40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993" y="3649622"/>
            <a:ext cx="5888236" cy="2735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0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4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이미지 갤러리"/>
          <p:cNvGrpSpPr/>
          <p:nvPr/>
        </p:nvGrpSpPr>
        <p:grpSpPr>
          <a:xfrm>
            <a:off x="1447799" y="1066799"/>
            <a:ext cx="5359491" cy="6762279"/>
            <a:chOff x="0" y="0"/>
            <a:chExt cx="5359489" cy="6762277"/>
          </a:xfrm>
        </p:grpSpPr>
        <p:pic>
          <p:nvPicPr>
            <p:cNvPr id="409" name="KakaoTalk_Photo_2024-04-09-12-59-12 002.jpeg" descr="KakaoTalk_Photo_2024-04-09-12-59-12 002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76" t="0" r="26453" b="0"/>
            <a:stretch>
              <a:fillRect/>
            </a:stretch>
          </p:blipFill>
          <p:spPr>
            <a:xfrm>
              <a:off x="-1" y="-1"/>
              <a:ext cx="5359491" cy="6254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설명"/>
            <p:cNvSpPr txBox="1"/>
            <p:nvPr/>
          </p:nvSpPr>
          <p:spPr>
            <a:xfrm>
              <a:off x="-1" y="6330477"/>
              <a:ext cx="535949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80" name="Text 2"/>
          <p:cNvSpPr txBox="1"/>
          <p:nvPr/>
        </p:nvSpPr>
        <p:spPr>
          <a:xfrm>
            <a:off x="2083712" y="1569124"/>
            <a:ext cx="2145370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사전 준비</a:t>
            </a:r>
          </a:p>
        </p:txBody>
      </p:sp>
      <p:sp>
        <p:nvSpPr>
          <p:cNvPr id="281" name="Shape 3"/>
          <p:cNvSpPr/>
          <p:nvPr/>
        </p:nvSpPr>
        <p:spPr>
          <a:xfrm>
            <a:off x="2037993" y="2707838"/>
            <a:ext cx="5166122" cy="3952519"/>
          </a:xfrm>
          <a:prstGeom prst="roundRect">
            <a:avLst>
              <a:gd name="adj" fmla="val 2530"/>
            </a:avLst>
          </a:prstGeom>
          <a:solidFill>
            <a:srgbClr val="3D3D42"/>
          </a:solidFill>
          <a:ln w="7620">
            <a:solidFill>
              <a:srgbClr val="56565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82" name="Text 4"/>
          <p:cNvSpPr txBox="1"/>
          <p:nvPr/>
        </p:nvSpPr>
        <p:spPr>
          <a:xfrm>
            <a:off x="2313502" y="2937629"/>
            <a:ext cx="2161376" cy="44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라이브러리 Import</a:t>
            </a:r>
          </a:p>
        </p:txBody>
      </p:sp>
      <p:sp>
        <p:nvSpPr>
          <p:cNvPr id="283" name="Text 5"/>
          <p:cNvSpPr txBox="1"/>
          <p:nvPr/>
        </p:nvSpPr>
        <p:spPr>
          <a:xfrm>
            <a:off x="2313502" y="3418047"/>
            <a:ext cx="4615103" cy="43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700"/>
              </a:lnSpc>
              <a:defRPr b="1"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라이브러리를 불러와 데이터 분석을 준비합니다.</a:t>
            </a:r>
          </a:p>
        </p:txBody>
      </p:sp>
      <p:sp>
        <p:nvSpPr>
          <p:cNvPr id="284" name="Text 8"/>
          <p:cNvSpPr txBox="1"/>
          <p:nvPr/>
        </p:nvSpPr>
        <p:spPr>
          <a:xfrm>
            <a:off x="2313502" y="5239345"/>
            <a:ext cx="2042871" cy="445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Load</a:t>
            </a:r>
          </a:p>
        </p:txBody>
      </p:sp>
      <p:sp>
        <p:nvSpPr>
          <p:cNvPr id="285" name="Text 9"/>
          <p:cNvSpPr txBox="1"/>
          <p:nvPr/>
        </p:nvSpPr>
        <p:spPr>
          <a:xfrm>
            <a:off x="2313502" y="5719763"/>
            <a:ext cx="4615103" cy="43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700"/>
              </a:lnSpc>
              <a:defRPr b="1"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테스트 파일을 읽어와 변수에 저장합니다.</a:t>
            </a:r>
          </a:p>
        </p:txBody>
      </p:sp>
      <p:sp>
        <p:nvSpPr>
          <p:cNvPr id="286" name="Shape 10"/>
          <p:cNvSpPr/>
          <p:nvPr/>
        </p:nvSpPr>
        <p:spPr>
          <a:xfrm>
            <a:off x="7426283" y="2707838"/>
            <a:ext cx="5166124" cy="3952519"/>
          </a:xfrm>
          <a:prstGeom prst="roundRect">
            <a:avLst>
              <a:gd name="adj" fmla="val 2530"/>
            </a:avLst>
          </a:prstGeom>
          <a:solidFill>
            <a:srgbClr val="3D3D42"/>
          </a:solidFill>
          <a:ln w="7620">
            <a:solidFill>
              <a:srgbClr val="56565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28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6076" y="2937629"/>
            <a:ext cx="4706543" cy="162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7741" y="5420081"/>
            <a:ext cx="4703209" cy="448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41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41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ext 4"/>
          <p:cNvSpPr txBox="1"/>
          <p:nvPr/>
        </p:nvSpPr>
        <p:spPr>
          <a:xfrm>
            <a:off x="3036489" y="3735586"/>
            <a:ext cx="3399789" cy="108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lnSpc>
                <a:spcPts val="7500"/>
              </a:lnSpc>
              <a:defRPr b="1" sz="60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2" name="Text 2"/>
          <p:cNvSpPr txBox="1"/>
          <p:nvPr/>
        </p:nvSpPr>
        <p:spPr>
          <a:xfrm>
            <a:off x="2083712" y="1629609"/>
            <a:ext cx="4186600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293" name="Text 3"/>
          <p:cNvSpPr txBox="1"/>
          <p:nvPr/>
        </p:nvSpPr>
        <p:spPr>
          <a:xfrm>
            <a:off x="2083711" y="2879407"/>
            <a:ext cx="5802395" cy="92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Income의 이상치(2500이상)에 해당하는 행 제거</a:t>
            </a:r>
          </a:p>
        </p:txBody>
      </p:sp>
      <p:pic>
        <p:nvPicPr>
          <p:cNvPr id="29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478" y="1637764"/>
            <a:ext cx="5918650" cy="3405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776555"/>
            <a:ext cx="10554414" cy="82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299" name="Text 2"/>
          <p:cNvSpPr txBox="1"/>
          <p:nvPr/>
        </p:nvSpPr>
        <p:spPr>
          <a:xfrm>
            <a:off x="2083712" y="1515307"/>
            <a:ext cx="4186600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00" name="Text 3"/>
          <p:cNvSpPr txBox="1"/>
          <p:nvPr/>
        </p:nvSpPr>
        <p:spPr>
          <a:xfrm>
            <a:off x="2083713" y="2765107"/>
            <a:ext cx="4830089" cy="44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Age 17~75(경제활동인구)를 제외한 행 제거</a:t>
            </a:r>
          </a:p>
        </p:txBody>
      </p:sp>
      <p:sp>
        <p:nvSpPr>
          <p:cNvPr id="301" name="Text 4"/>
          <p:cNvSpPr txBox="1"/>
          <p:nvPr/>
        </p:nvSpPr>
        <p:spPr>
          <a:xfrm>
            <a:off x="2083712" y="3334464"/>
            <a:ext cx="4827728" cy="43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경제 활동 인구를 제외한 연령대에서 income=0인</a:t>
            </a:r>
          </a:p>
        </p:txBody>
      </p:sp>
      <p:sp>
        <p:nvSpPr>
          <p:cNvPr id="302" name="Text 5"/>
          <p:cNvSpPr txBox="1"/>
          <p:nvPr/>
        </p:nvSpPr>
        <p:spPr>
          <a:xfrm>
            <a:off x="2083712" y="3889772"/>
            <a:ext cx="2278396" cy="43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데이터가 압도적으로 많음</a:t>
            </a:r>
          </a:p>
        </p:txBody>
      </p:sp>
      <p:pic>
        <p:nvPicPr>
          <p:cNvPr id="30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6645" y="1508147"/>
            <a:ext cx="5365152" cy="408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6158031"/>
            <a:ext cx="10554414" cy="556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0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08" name="Text 2"/>
          <p:cNvSpPr txBox="1"/>
          <p:nvPr/>
        </p:nvSpPr>
        <p:spPr>
          <a:xfrm>
            <a:off x="2083712" y="1422677"/>
            <a:ext cx="4186600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09" name="Text 3"/>
          <p:cNvSpPr txBox="1"/>
          <p:nvPr/>
        </p:nvSpPr>
        <p:spPr>
          <a:xfrm>
            <a:off x="2083712" y="2672476"/>
            <a:ext cx="4473076" cy="44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본인의 출신 국가를 US와 Others로 분류</a:t>
            </a:r>
          </a:p>
        </p:txBody>
      </p:sp>
      <p:sp>
        <p:nvSpPr>
          <p:cNvPr id="310" name="Text 4"/>
          <p:cNvSpPr txBox="1"/>
          <p:nvPr/>
        </p:nvSpPr>
        <p:spPr>
          <a:xfrm>
            <a:off x="2083711" y="3241833"/>
            <a:ext cx="2945021" cy="4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US 출신이 압도적으로 많음</a:t>
            </a:r>
          </a:p>
        </p:txBody>
      </p:sp>
      <p:pic>
        <p:nvPicPr>
          <p:cNvPr id="31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4954" y="1586744"/>
            <a:ext cx="6929512" cy="374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965864"/>
            <a:ext cx="10554414" cy="840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1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16" name="Text 2"/>
          <p:cNvSpPr txBox="1"/>
          <p:nvPr/>
        </p:nvSpPr>
        <p:spPr>
          <a:xfrm>
            <a:off x="2460924" y="1296270"/>
            <a:ext cx="4186599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17" name="Text 3"/>
          <p:cNvSpPr txBox="1"/>
          <p:nvPr/>
        </p:nvSpPr>
        <p:spPr>
          <a:xfrm>
            <a:off x="2460924" y="2546069"/>
            <a:ext cx="3630267" cy="44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부모의 출신 국가를 대륙으로 매핑</a:t>
            </a:r>
          </a:p>
        </p:txBody>
      </p:sp>
      <p:sp>
        <p:nvSpPr>
          <p:cNvPr id="318" name="Text 4"/>
          <p:cNvSpPr txBox="1"/>
          <p:nvPr/>
        </p:nvSpPr>
        <p:spPr>
          <a:xfrm>
            <a:off x="2460924" y="3115426"/>
            <a:ext cx="3242974" cy="44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2700"/>
              </a:lnSpc>
              <a:defRPr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근거: 출신 국가가 너무 다양함</a:t>
            </a:r>
          </a:p>
        </p:txBody>
      </p:sp>
      <p:pic>
        <p:nvPicPr>
          <p:cNvPr id="3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327" y="815883"/>
            <a:ext cx="4045511" cy="4148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012" y="5007428"/>
            <a:ext cx="9789084" cy="196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2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24" name="Text 2"/>
          <p:cNvSpPr txBox="1"/>
          <p:nvPr/>
        </p:nvSpPr>
        <p:spPr>
          <a:xfrm>
            <a:off x="2083712" y="1177528"/>
            <a:ext cx="4186600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25" name="Text 3"/>
          <p:cNvSpPr txBox="1"/>
          <p:nvPr/>
        </p:nvSpPr>
        <p:spPr>
          <a:xfrm>
            <a:off x="2083711" y="2427328"/>
            <a:ext cx="6468192" cy="78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Employment Status 열에서 'Not Working'이거나 'Seeking Full-Time'에 해당하는 행 제거</a:t>
            </a:r>
          </a:p>
        </p:txBody>
      </p:sp>
      <p:sp>
        <p:nvSpPr>
          <p:cNvPr id="326" name="Text 4"/>
          <p:cNvSpPr txBox="1"/>
          <p:nvPr/>
        </p:nvSpPr>
        <p:spPr>
          <a:xfrm>
            <a:off x="2083711" y="3343870"/>
            <a:ext cx="6468192" cy="773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Not Working과 Seeking Full-Time에서 income=0인 행이 차지하는 비율이 압도적으로 많음</a:t>
            </a:r>
          </a:p>
        </p:txBody>
      </p:sp>
      <p:pic>
        <p:nvPicPr>
          <p:cNvPr id="32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7215" y="2455067"/>
            <a:ext cx="3452695" cy="3132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6087783"/>
            <a:ext cx="10554414" cy="964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3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32" name="Text 2"/>
          <p:cNvSpPr txBox="1"/>
          <p:nvPr/>
        </p:nvSpPr>
        <p:spPr>
          <a:xfrm>
            <a:off x="2083712" y="1218485"/>
            <a:ext cx="4186600" cy="8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33" name="Text 3"/>
          <p:cNvSpPr txBox="1"/>
          <p:nvPr/>
        </p:nvSpPr>
        <p:spPr>
          <a:xfrm>
            <a:off x="2083711" y="2468284"/>
            <a:ext cx="4803818" cy="113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Industry_Status열에서 "Armed Forces"이거나 "Not in universe or children"에 해당하는 행 제거</a:t>
            </a:r>
          </a:p>
        </p:txBody>
      </p:sp>
      <p:sp>
        <p:nvSpPr>
          <p:cNvPr id="334" name="Text 4"/>
          <p:cNvSpPr txBox="1"/>
          <p:nvPr/>
        </p:nvSpPr>
        <p:spPr>
          <a:xfrm>
            <a:off x="2083711" y="3732015"/>
            <a:ext cx="4803818" cy="773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근거: Armed Forces와 Not in universe or children에서 Income=0이 명확</a:t>
            </a:r>
          </a:p>
        </p:txBody>
      </p:sp>
      <p:pic>
        <p:nvPicPr>
          <p:cNvPr id="33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2840" y="2496024"/>
            <a:ext cx="5117070" cy="2640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6191367"/>
            <a:ext cx="10554414" cy="819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340" name="Text 2"/>
          <p:cNvSpPr txBox="1"/>
          <p:nvPr/>
        </p:nvSpPr>
        <p:spPr>
          <a:xfrm>
            <a:off x="2083712" y="809626"/>
            <a:ext cx="4186600" cy="80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학습 데이터 전처리</a:t>
            </a:r>
          </a:p>
        </p:txBody>
      </p:sp>
      <p:sp>
        <p:nvSpPr>
          <p:cNvPr id="341" name="Text 3"/>
          <p:cNvSpPr txBox="1"/>
          <p:nvPr/>
        </p:nvSpPr>
        <p:spPr>
          <a:xfrm>
            <a:off x="2083711" y="2059423"/>
            <a:ext cx="5802395" cy="92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200"/>
              </a:lnSpc>
              <a:defRPr b="1" sz="2600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'Education_Status'의 범주 수가 너무 많아 유사한 의미의 범주로 병합</a:t>
            </a:r>
          </a:p>
        </p:txBody>
      </p:sp>
      <p:pic>
        <p:nvPicPr>
          <p:cNvPr id="34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1417" y="2087166"/>
            <a:ext cx="4118493" cy="260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7993" y="5192672"/>
            <a:ext cx="10554414" cy="2227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이온(회의실)">
  <a:themeElements>
    <a:clrScheme name="이온(회의실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이온(회의실)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이온(회의실)">
  <a:themeElements>
    <a:clrScheme name="이온(회의실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이온(회의실)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